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08"/>
    <p:restoredTop sz="94684"/>
  </p:normalViewPr>
  <p:slideViewPr>
    <p:cSldViewPr snapToGrid="0">
      <p:cViewPr>
        <p:scale>
          <a:sx n="100" d="100"/>
          <a:sy n="100" d="100"/>
        </p:scale>
        <p:origin x="5352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6F8F1-E759-E24E-93EC-FEC844C0B7D0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CEDB5-B3D3-2546-A586-A2625E5662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87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ECEDB5-B3D3-2546-A586-A2625E56623C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292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61C7-F5F9-C64C-9441-605BD607D68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285C-466B-944C-AD20-A2B23F6195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31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61C7-F5F9-C64C-9441-605BD607D68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285C-466B-944C-AD20-A2B23F6195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616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61C7-F5F9-C64C-9441-605BD607D68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285C-466B-944C-AD20-A2B23F6195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4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61C7-F5F9-C64C-9441-605BD607D68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285C-466B-944C-AD20-A2B23F6195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91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61C7-F5F9-C64C-9441-605BD607D68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285C-466B-944C-AD20-A2B23F6195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088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61C7-F5F9-C64C-9441-605BD607D68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285C-466B-944C-AD20-A2B23F6195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081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61C7-F5F9-C64C-9441-605BD607D68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285C-466B-944C-AD20-A2B23F6195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14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61C7-F5F9-C64C-9441-605BD607D68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285C-466B-944C-AD20-A2B23F6195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947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61C7-F5F9-C64C-9441-605BD607D68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285C-466B-944C-AD20-A2B23F6195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25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61C7-F5F9-C64C-9441-605BD607D68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285C-466B-944C-AD20-A2B23F6195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602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61C7-F5F9-C64C-9441-605BD607D68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285C-466B-944C-AD20-A2B23F6195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64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661C7-F5F9-C64C-9441-605BD607D68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6285C-466B-944C-AD20-A2B23F6195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23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>
            <a:extLst>
              <a:ext uri="{FF2B5EF4-FFF2-40B4-BE49-F238E27FC236}">
                <a16:creationId xmlns:a16="http://schemas.microsoft.com/office/drawing/2014/main" id="{EF271D20-1909-83C5-A1AE-88A4FF78F52C}"/>
              </a:ext>
            </a:extLst>
          </p:cNvPr>
          <p:cNvSpPr txBox="1"/>
          <p:nvPr/>
        </p:nvSpPr>
        <p:spPr>
          <a:xfrm>
            <a:off x="3517712" y="3555000"/>
            <a:ext cx="288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Oturum Başkanı</a:t>
            </a:r>
          </a:p>
        </p:txBody>
      </p:sp>
      <p:pic>
        <p:nvPicPr>
          <p:cNvPr id="7" name="Resim 6" descr="metin, ekran görüntüsü, logo, yazı tipi içeren bir resim&#10;&#10;Açıklama otomatik olarak oluşturuldu">
            <a:extLst>
              <a:ext uri="{FF2B5EF4-FFF2-40B4-BE49-F238E27FC236}">
                <a16:creationId xmlns:a16="http://schemas.microsoft.com/office/drawing/2014/main" id="{07561FEB-A048-DB51-4DF7-CD9D5FC13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3378" y="663635"/>
            <a:ext cx="3048000" cy="4127500"/>
          </a:xfrm>
          <a:prstGeom prst="rect">
            <a:avLst/>
          </a:prstGeom>
        </p:spPr>
      </p:pic>
      <p:sp>
        <p:nvSpPr>
          <p:cNvPr id="11" name="Metin kutusu 10">
            <a:extLst>
              <a:ext uri="{FF2B5EF4-FFF2-40B4-BE49-F238E27FC236}">
                <a16:creationId xmlns:a16="http://schemas.microsoft.com/office/drawing/2014/main" id="{038EE9AE-AAE1-F71D-C5C0-4B638C9C0CB9}"/>
              </a:ext>
            </a:extLst>
          </p:cNvPr>
          <p:cNvSpPr txBox="1"/>
          <p:nvPr/>
        </p:nvSpPr>
        <p:spPr>
          <a:xfrm>
            <a:off x="3502472" y="3031203"/>
            <a:ext cx="2889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Prof. Dr.</a:t>
            </a:r>
          </a:p>
          <a:p>
            <a:pPr algn="ctr"/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İsim </a:t>
            </a:r>
            <a:r>
              <a:rPr lang="tr-T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Soyisim</a:t>
            </a:r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0703CDE3-3E76-5224-3546-6E9C43F54697}"/>
              </a:ext>
            </a:extLst>
          </p:cNvPr>
          <p:cNvSpPr txBox="1"/>
          <p:nvPr/>
        </p:nvSpPr>
        <p:spPr>
          <a:xfrm>
            <a:off x="3502472" y="2387449"/>
            <a:ext cx="2889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GÖREVLİ</a:t>
            </a:r>
          </a:p>
        </p:txBody>
      </p:sp>
      <p:sp>
        <p:nvSpPr>
          <p:cNvPr id="25" name="Metin kutusu 24">
            <a:extLst>
              <a:ext uri="{FF2B5EF4-FFF2-40B4-BE49-F238E27FC236}">
                <a16:creationId xmlns:a16="http://schemas.microsoft.com/office/drawing/2014/main" id="{AFF88062-9F5C-8F9D-AADF-1FE8A7720456}"/>
              </a:ext>
            </a:extLst>
          </p:cNvPr>
          <p:cNvSpPr txBox="1"/>
          <p:nvPr/>
        </p:nvSpPr>
        <p:spPr>
          <a:xfrm>
            <a:off x="3502472" y="3794369"/>
            <a:ext cx="288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>
                <a:latin typeface="Arial" panose="020B0604020202020204" pitchFamily="34" charset="0"/>
                <a:cs typeface="Arial" panose="020B0604020202020204" pitchFamily="34" charset="0"/>
              </a:rPr>
              <a:t>Üniversite Adı</a:t>
            </a:r>
          </a:p>
        </p:txBody>
      </p:sp>
      <p:sp>
        <p:nvSpPr>
          <p:cNvPr id="26" name="Metin kutusu 25">
            <a:extLst>
              <a:ext uri="{FF2B5EF4-FFF2-40B4-BE49-F238E27FC236}">
                <a16:creationId xmlns:a16="http://schemas.microsoft.com/office/drawing/2014/main" id="{64D24D06-1905-EC73-6182-93194858926B}"/>
              </a:ext>
            </a:extLst>
          </p:cNvPr>
          <p:cNvSpPr txBox="1"/>
          <p:nvPr/>
        </p:nvSpPr>
        <p:spPr>
          <a:xfrm>
            <a:off x="467213" y="3555000"/>
            <a:ext cx="288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Oturum Başkanı</a:t>
            </a:r>
          </a:p>
        </p:txBody>
      </p:sp>
      <p:pic>
        <p:nvPicPr>
          <p:cNvPr id="27" name="Resim 26" descr="metin, ekran görüntüsü, logo, yazı tipi içeren bir resim&#10;&#10;Açıklama otomatik olarak oluşturuldu">
            <a:extLst>
              <a:ext uri="{FF2B5EF4-FFF2-40B4-BE49-F238E27FC236}">
                <a16:creationId xmlns:a16="http://schemas.microsoft.com/office/drawing/2014/main" id="{43F626AA-F2E7-C406-D80A-429A0AB47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879" y="663635"/>
            <a:ext cx="3048000" cy="4127500"/>
          </a:xfrm>
          <a:prstGeom prst="rect">
            <a:avLst/>
          </a:prstGeom>
        </p:spPr>
      </p:pic>
      <p:sp>
        <p:nvSpPr>
          <p:cNvPr id="28" name="Metin kutusu 27">
            <a:extLst>
              <a:ext uri="{FF2B5EF4-FFF2-40B4-BE49-F238E27FC236}">
                <a16:creationId xmlns:a16="http://schemas.microsoft.com/office/drawing/2014/main" id="{526A1597-F44E-ED2A-9D9E-714BBE11FDE4}"/>
              </a:ext>
            </a:extLst>
          </p:cNvPr>
          <p:cNvSpPr txBox="1"/>
          <p:nvPr/>
        </p:nvSpPr>
        <p:spPr>
          <a:xfrm>
            <a:off x="451973" y="3031203"/>
            <a:ext cx="2889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Prof. Dr.</a:t>
            </a:r>
          </a:p>
          <a:p>
            <a:pPr algn="ctr"/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İsim </a:t>
            </a:r>
            <a:r>
              <a:rPr lang="tr-T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Soyisim</a:t>
            </a:r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Metin kutusu 28">
            <a:extLst>
              <a:ext uri="{FF2B5EF4-FFF2-40B4-BE49-F238E27FC236}">
                <a16:creationId xmlns:a16="http://schemas.microsoft.com/office/drawing/2014/main" id="{ECF6905A-78EC-2332-0458-8262DC65081E}"/>
              </a:ext>
            </a:extLst>
          </p:cNvPr>
          <p:cNvSpPr txBox="1"/>
          <p:nvPr/>
        </p:nvSpPr>
        <p:spPr>
          <a:xfrm>
            <a:off x="451973" y="2387449"/>
            <a:ext cx="2889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GÖREVLİ</a:t>
            </a:r>
          </a:p>
        </p:txBody>
      </p:sp>
      <p:sp>
        <p:nvSpPr>
          <p:cNvPr id="30" name="Metin kutusu 29">
            <a:extLst>
              <a:ext uri="{FF2B5EF4-FFF2-40B4-BE49-F238E27FC236}">
                <a16:creationId xmlns:a16="http://schemas.microsoft.com/office/drawing/2014/main" id="{2A746E7A-BE7B-895D-3F8A-30A7150DC7C2}"/>
              </a:ext>
            </a:extLst>
          </p:cNvPr>
          <p:cNvSpPr txBox="1"/>
          <p:nvPr/>
        </p:nvSpPr>
        <p:spPr>
          <a:xfrm>
            <a:off x="451973" y="3794369"/>
            <a:ext cx="288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>
                <a:latin typeface="Arial" panose="020B0604020202020204" pitchFamily="34" charset="0"/>
                <a:cs typeface="Arial" panose="020B0604020202020204" pitchFamily="34" charset="0"/>
              </a:rPr>
              <a:t>Üniversite Adı</a:t>
            </a:r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id="{DB60049F-8A62-EB6C-9D54-2DFB41B0C257}"/>
              </a:ext>
            </a:extLst>
          </p:cNvPr>
          <p:cNvSpPr txBox="1"/>
          <p:nvPr/>
        </p:nvSpPr>
        <p:spPr>
          <a:xfrm>
            <a:off x="3517712" y="7682500"/>
            <a:ext cx="288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Oturum Başkanı</a:t>
            </a:r>
          </a:p>
        </p:txBody>
      </p:sp>
      <p:pic>
        <p:nvPicPr>
          <p:cNvPr id="32" name="Resim 31" descr="metin, ekran görüntüsü, logo, yazı tipi içeren bir resim&#10;&#10;Açıklama otomatik olarak oluşturuldu">
            <a:extLst>
              <a:ext uri="{FF2B5EF4-FFF2-40B4-BE49-F238E27FC236}">
                <a16:creationId xmlns:a16="http://schemas.microsoft.com/office/drawing/2014/main" id="{C824236D-107B-C6BD-BF88-18B9FAE6C2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3378" y="4791135"/>
            <a:ext cx="3048000" cy="4127500"/>
          </a:xfrm>
          <a:prstGeom prst="rect">
            <a:avLst/>
          </a:prstGeom>
        </p:spPr>
      </p:pic>
      <p:sp>
        <p:nvSpPr>
          <p:cNvPr id="33" name="Metin kutusu 32">
            <a:extLst>
              <a:ext uri="{FF2B5EF4-FFF2-40B4-BE49-F238E27FC236}">
                <a16:creationId xmlns:a16="http://schemas.microsoft.com/office/drawing/2014/main" id="{669DCFB9-933F-A6CF-CB41-6BAA218AE72E}"/>
              </a:ext>
            </a:extLst>
          </p:cNvPr>
          <p:cNvSpPr txBox="1"/>
          <p:nvPr/>
        </p:nvSpPr>
        <p:spPr>
          <a:xfrm>
            <a:off x="3502472" y="7158703"/>
            <a:ext cx="2889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Prof. Dr.</a:t>
            </a:r>
          </a:p>
          <a:p>
            <a:pPr algn="ctr"/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İsim </a:t>
            </a:r>
            <a:r>
              <a:rPr lang="tr-T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Soyisim</a:t>
            </a:r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4D37968C-DEBE-7D09-2275-A4FB093994FF}"/>
              </a:ext>
            </a:extLst>
          </p:cNvPr>
          <p:cNvSpPr txBox="1"/>
          <p:nvPr/>
        </p:nvSpPr>
        <p:spPr>
          <a:xfrm>
            <a:off x="3502472" y="6514949"/>
            <a:ext cx="2889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GÖREVLİ</a:t>
            </a:r>
          </a:p>
        </p:txBody>
      </p:sp>
      <p:sp>
        <p:nvSpPr>
          <p:cNvPr id="35" name="Metin kutusu 34">
            <a:extLst>
              <a:ext uri="{FF2B5EF4-FFF2-40B4-BE49-F238E27FC236}">
                <a16:creationId xmlns:a16="http://schemas.microsoft.com/office/drawing/2014/main" id="{A6676AF7-D3A2-4E85-DEA7-623EFE889783}"/>
              </a:ext>
            </a:extLst>
          </p:cNvPr>
          <p:cNvSpPr txBox="1"/>
          <p:nvPr/>
        </p:nvSpPr>
        <p:spPr>
          <a:xfrm>
            <a:off x="3502472" y="7921869"/>
            <a:ext cx="288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>
                <a:latin typeface="Arial" panose="020B0604020202020204" pitchFamily="34" charset="0"/>
                <a:cs typeface="Arial" panose="020B0604020202020204" pitchFamily="34" charset="0"/>
              </a:rPr>
              <a:t>Üniversite Adı</a:t>
            </a:r>
          </a:p>
        </p:txBody>
      </p:sp>
      <p:sp>
        <p:nvSpPr>
          <p:cNvPr id="36" name="Metin kutusu 35">
            <a:extLst>
              <a:ext uri="{FF2B5EF4-FFF2-40B4-BE49-F238E27FC236}">
                <a16:creationId xmlns:a16="http://schemas.microsoft.com/office/drawing/2014/main" id="{341F247D-B89D-3985-7BDD-39C30A62C4E1}"/>
              </a:ext>
            </a:extLst>
          </p:cNvPr>
          <p:cNvSpPr txBox="1"/>
          <p:nvPr/>
        </p:nvSpPr>
        <p:spPr>
          <a:xfrm>
            <a:off x="467213" y="7682500"/>
            <a:ext cx="288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Oturum Başkanı</a:t>
            </a:r>
          </a:p>
        </p:txBody>
      </p:sp>
      <p:pic>
        <p:nvPicPr>
          <p:cNvPr id="37" name="Resim 36" descr="metin, ekran görüntüsü, logo, yazı tipi içeren bir resim&#10;&#10;Açıklama otomatik olarak oluşturuldu">
            <a:extLst>
              <a:ext uri="{FF2B5EF4-FFF2-40B4-BE49-F238E27FC236}">
                <a16:creationId xmlns:a16="http://schemas.microsoft.com/office/drawing/2014/main" id="{19CA1BDC-E09D-09DB-5A26-CA0BF9A8D6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879" y="4791135"/>
            <a:ext cx="3048000" cy="4127500"/>
          </a:xfrm>
          <a:prstGeom prst="rect">
            <a:avLst/>
          </a:prstGeom>
        </p:spPr>
      </p:pic>
      <p:sp>
        <p:nvSpPr>
          <p:cNvPr id="38" name="Metin kutusu 37">
            <a:extLst>
              <a:ext uri="{FF2B5EF4-FFF2-40B4-BE49-F238E27FC236}">
                <a16:creationId xmlns:a16="http://schemas.microsoft.com/office/drawing/2014/main" id="{409DFCBF-5B38-A04F-FA51-A0CE9AEA1BD7}"/>
              </a:ext>
            </a:extLst>
          </p:cNvPr>
          <p:cNvSpPr txBox="1"/>
          <p:nvPr/>
        </p:nvSpPr>
        <p:spPr>
          <a:xfrm>
            <a:off x="451973" y="7158703"/>
            <a:ext cx="2889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Prof. Dr.</a:t>
            </a:r>
          </a:p>
          <a:p>
            <a:pPr algn="ctr"/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İsim </a:t>
            </a:r>
            <a:r>
              <a:rPr lang="tr-T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Soyisim</a:t>
            </a:r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Metin kutusu 38">
            <a:extLst>
              <a:ext uri="{FF2B5EF4-FFF2-40B4-BE49-F238E27FC236}">
                <a16:creationId xmlns:a16="http://schemas.microsoft.com/office/drawing/2014/main" id="{0E82B66B-1AC7-C3E6-CBF2-94577567E1A0}"/>
              </a:ext>
            </a:extLst>
          </p:cNvPr>
          <p:cNvSpPr txBox="1"/>
          <p:nvPr/>
        </p:nvSpPr>
        <p:spPr>
          <a:xfrm>
            <a:off x="451973" y="6514949"/>
            <a:ext cx="2889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GÖREVLİ</a:t>
            </a:r>
          </a:p>
        </p:txBody>
      </p:sp>
      <p:sp>
        <p:nvSpPr>
          <p:cNvPr id="40" name="Metin kutusu 39">
            <a:extLst>
              <a:ext uri="{FF2B5EF4-FFF2-40B4-BE49-F238E27FC236}">
                <a16:creationId xmlns:a16="http://schemas.microsoft.com/office/drawing/2014/main" id="{0BF41901-63A4-C1E7-E86C-A7A7A4BC3EAF}"/>
              </a:ext>
            </a:extLst>
          </p:cNvPr>
          <p:cNvSpPr txBox="1"/>
          <p:nvPr/>
        </p:nvSpPr>
        <p:spPr>
          <a:xfrm>
            <a:off x="451973" y="7921869"/>
            <a:ext cx="288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>
                <a:latin typeface="Arial" panose="020B0604020202020204" pitchFamily="34" charset="0"/>
                <a:cs typeface="Arial" panose="020B0604020202020204" pitchFamily="34" charset="0"/>
              </a:rPr>
              <a:t>Üniversite Adı</a:t>
            </a:r>
          </a:p>
        </p:txBody>
      </p:sp>
    </p:spTree>
    <p:extLst>
      <p:ext uri="{BB962C8B-B14F-4D97-AF65-F5344CB8AC3E}">
        <p14:creationId xmlns:p14="http://schemas.microsoft.com/office/powerpoint/2010/main" val="1311895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</TotalTime>
  <Words>45</Words>
  <Application>Microsoft Macintosh PowerPoint</Application>
  <PresentationFormat>A4 Kağıt (210x297 mm)</PresentationFormat>
  <Paragraphs>21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emre cagman</dc:creator>
  <cp:lastModifiedBy>emre cagman</cp:lastModifiedBy>
  <cp:revision>2</cp:revision>
  <dcterms:created xsi:type="dcterms:W3CDTF">2023-09-21T10:55:19Z</dcterms:created>
  <dcterms:modified xsi:type="dcterms:W3CDTF">2023-10-13T06:43:39Z</dcterms:modified>
</cp:coreProperties>
</file>